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71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2" r:id="rId18"/>
  </p:sldIdLst>
  <p:sldSz cx="9144000" cy="6858000" type="screen4x3"/>
  <p:notesSz cx="6797675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4168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57756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7849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320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89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1006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664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571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423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828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0722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70955-B0BC-4201-A877-43E8C9F29438}" type="datetimeFigureOut">
              <a:rPr lang="pt-BR" smtClean="0"/>
              <a:t>16/09/2015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78FF4-8C5D-4E4C-AEC5-20B7862E10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91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GT-COM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16 de setembro de 2015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9629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Reuniões do GT-COM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mtClean="0"/>
              <a:t>27 </a:t>
            </a:r>
            <a:r>
              <a:rPr lang="pt-BR" dirty="0" smtClean="0"/>
              <a:t>de agosto</a:t>
            </a:r>
          </a:p>
          <a:p>
            <a:r>
              <a:rPr lang="pt-BR" dirty="0" smtClean="0"/>
              <a:t>9 de setembro</a:t>
            </a:r>
          </a:p>
          <a:p>
            <a:r>
              <a:rPr lang="pt-BR" dirty="0" smtClean="0"/>
              <a:t>Principais pontos das pautas: pesquisas-piloto, complementação da Portaria 3.205/2014 e ações de comunicação da EAD em Rio Verde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98143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Documentos encaminhados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1) Considerações da radiodifusão sobre a necessidade de checagens fotográficas em Rio Verde, DF, SP e BH.</a:t>
            </a:r>
          </a:p>
          <a:p>
            <a:r>
              <a:rPr lang="pt-BR" dirty="0" smtClean="0"/>
              <a:t>Objetivo: ajustar o questionário, com vistas à definição das perguntas que levem a respostas conclusivas quanto à aptidão digital.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7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Documentos encaminhados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2) Proposta dos </a:t>
            </a:r>
            <a:r>
              <a:rPr lang="pt-BR" dirty="0" err="1" smtClean="0"/>
              <a:t>radiodifusores</a:t>
            </a:r>
            <a:r>
              <a:rPr lang="pt-BR" dirty="0" smtClean="0"/>
              <a:t> para complementação da Portaria 3.205/2014.</a:t>
            </a:r>
          </a:p>
          <a:p>
            <a:r>
              <a:rPr lang="pt-BR" dirty="0" smtClean="0"/>
              <a:t>3) Proposta da </a:t>
            </a:r>
            <a:r>
              <a:rPr lang="pt-BR" dirty="0"/>
              <a:t>EAD para complementação da Portaria 3.205/2014</a:t>
            </a:r>
            <a:r>
              <a:rPr lang="pt-BR" dirty="0" smtClean="0"/>
              <a:t>.</a:t>
            </a:r>
          </a:p>
          <a:p>
            <a:r>
              <a:rPr lang="pt-BR" dirty="0" smtClean="0"/>
              <a:t>Objetivo: aperfeiçoar os mecanismos de alerta nos períodos </a:t>
            </a:r>
            <a:r>
              <a:rPr lang="pt-BR" dirty="0" err="1" smtClean="0"/>
              <a:t>pré</a:t>
            </a:r>
            <a:r>
              <a:rPr lang="pt-BR" dirty="0" smtClean="0"/>
              <a:t> e pós dia D (na eventualidade de não atingimento da condição)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655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Resultados das pesquisas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O percentual de aptidão para a digitalização varia conforme o grau de “exigência” de coerência das respostas.</a:t>
            </a:r>
          </a:p>
          <a:p>
            <a:r>
              <a:rPr lang="pt-BR" dirty="0" smtClean="0"/>
              <a:t>O desconhecimento da população sobre a forma de recepção da TV aberta no domicílio dificulta a obtenção de declarações diretas, condizentes com a realidade.</a:t>
            </a:r>
          </a:p>
          <a:p>
            <a:r>
              <a:rPr lang="pt-BR" dirty="0" smtClean="0"/>
              <a:t>O grande número de perguntas para superar esse desafio de forma indireta torna o questionário longo e complexo, abrindo possibilidades variadas na tabulação dos dados obtidos.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3151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Resultados das pesquisas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Em um cenário em que se considera teoricamente apto aquele domicílio em que se identifica a presença de algum marcador de hardware ou de algum marcador de software, os percentuais são mais elevados: Rio Verde (53%), Brasília (57%) e Entorno (49%).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6430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Resultados das pesquisas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um cenário em que se considera teoricamente apto aquele domicílio em que o entrevistado identifica o marcador de software mais “forte” (o número do canal digital com ponto), os percentuais são mais baixos: Rio Verde (24%), Brasília (21%) e Entorno (14%).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931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Resultados das pesquisas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Em um cenário em que se considera teoricamente apto aquele domicílio em que se identifica algum marcador de software e algum de hardware, os percentuais são intermediários: Rio Verde (35%), Brasília (42%) e Entorno (30%).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00643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Checagem fotográfica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EAD está realizando a checagem fotográfica em Rio Verde (</a:t>
            </a:r>
            <a:r>
              <a:rPr lang="pt-BR" i="1" dirty="0" err="1" smtClean="0"/>
              <a:t>pantry</a:t>
            </a:r>
            <a:r>
              <a:rPr lang="pt-BR" i="1" dirty="0" smtClean="0"/>
              <a:t> </a:t>
            </a:r>
            <a:r>
              <a:rPr lang="pt-BR" i="1" dirty="0" err="1" smtClean="0"/>
              <a:t>check</a:t>
            </a:r>
            <a:r>
              <a:rPr lang="pt-BR" dirty="0" smtClean="0"/>
              <a:t>).</a:t>
            </a:r>
          </a:p>
          <a:p>
            <a:r>
              <a:rPr lang="pt-BR" dirty="0" smtClean="0"/>
              <a:t>Objetivo não é substituir o questionário e a pesquisa nos moldes da PNAD.</a:t>
            </a:r>
          </a:p>
          <a:p>
            <a:r>
              <a:rPr lang="pt-BR" dirty="0" smtClean="0"/>
              <a:t>Objetivo é identificar a origem de coerências e incoerências das respostas com vistas à reformulação do questionário para próximas rodadas de pesquisa.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1522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Checagem fotográfica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Radiodifusão defende a utilização da checagem em mais regiões, além de Rio Verde.</a:t>
            </a:r>
          </a:p>
          <a:p>
            <a:r>
              <a:rPr lang="pt-BR" dirty="0" smtClean="0"/>
              <a:t>EAD avalia essa possibilidade de extensão,  mas há implicações em termos de custo, tempo e dificuldades operacionais (dificuldade de ingresso em domicílios, por exemplo).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64915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Pontos de destaque – Rio Verde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 smtClean="0"/>
              <a:t>86% dos entrevistados sabem que o sinal analógico será desligado.</a:t>
            </a:r>
          </a:p>
          <a:p>
            <a:r>
              <a:rPr lang="pt-BR" dirty="0" smtClean="0"/>
              <a:t>15% dos entrevistados dizem que não pretendem fazer a mudança.</a:t>
            </a:r>
          </a:p>
          <a:p>
            <a:r>
              <a:rPr lang="pt-BR" dirty="0" smtClean="0"/>
              <a:t>10% dos entrevistados dizem que pretendem fazer a mudança após o desligamento.</a:t>
            </a:r>
          </a:p>
          <a:p>
            <a:r>
              <a:rPr lang="pt-BR" dirty="0" smtClean="0"/>
              <a:t>Esses dados motivaram EAD a apresentar proposta de campanha obrigatória (Portaria 3.205) mais intensa, com elementos que ocupam tela inteira, e graficamente mais elaborada, para os períodos </a:t>
            </a:r>
            <a:r>
              <a:rPr lang="pt-BR" dirty="0" err="1" smtClean="0"/>
              <a:t>pré</a:t>
            </a:r>
            <a:r>
              <a:rPr lang="pt-BR" dirty="0" smtClean="0"/>
              <a:t> e pós dia D.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31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Pesquisa - perspectivas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fontScale="25000" lnSpcReduction="20000"/>
          </a:bodyPr>
          <a:lstStyle/>
          <a:p>
            <a:r>
              <a:rPr lang="pt-BR" sz="11200" b="1" dirty="0" smtClean="0"/>
              <a:t>Nova pesquisa em Rio Verde: </a:t>
            </a:r>
            <a:r>
              <a:rPr lang="pt-BR" sz="11200" dirty="0" smtClean="0"/>
              <a:t>outubro</a:t>
            </a:r>
          </a:p>
          <a:p>
            <a:r>
              <a:rPr lang="pt-BR" sz="11200" b="1" dirty="0" smtClean="0"/>
              <a:t>Pesquisas de São Paulo e Belo Horizonte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1200" dirty="0" smtClean="0"/>
              <a:t>Deverão ser executadas somente após a realização da próxima rodada em Rio Verde para melhor aproveitamento dos recursos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1200" dirty="0" smtClean="0"/>
              <a:t>Deverão incorporar todos os aprendizados do novo campo de Rio Verde, com questionário e demais instrumentos discutidos e aprovados por todo o grupo de trabalho.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pt-BR" sz="11200" dirty="0" smtClean="0"/>
              <a:t>Período de realização: entre a segunda quinzena de outubro e a primeira quinzena de novembro</a:t>
            </a:r>
            <a:endParaRPr lang="pt-BR" sz="11200" b="1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60420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Portaria 3.205/2014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Duas propostas que apresentam premissas semelhantes, mas diferenças substanciais.</a:t>
            </a:r>
          </a:p>
          <a:p>
            <a:r>
              <a:rPr lang="pt-BR" dirty="0" smtClean="0"/>
              <a:t>Ambas vinculam a intensidade do incômodo para o telespectador a um determinado grau de digitalização aferido pela pesquisa.</a:t>
            </a:r>
          </a:p>
          <a:p>
            <a:r>
              <a:rPr lang="pt-BR" dirty="0" smtClean="0"/>
              <a:t>Preocupação em não gerar incômodo excessivo em regiões com baixa aptidão para recepção digital (evitar reações negativas, que coloquem a população contra o processo). 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25307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Portaria 3.205/2014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pt-BR" dirty="0" smtClean="0"/>
              <a:t>A proposta da radiodifusão consiste, basicamente, na repetição mais intensa dos atuais elementos (logo, tarja e contagem regressiva).</a:t>
            </a:r>
          </a:p>
          <a:p>
            <a:r>
              <a:rPr lang="pt-BR" dirty="0" smtClean="0"/>
              <a:t>Não há previsão de intervenções que ocupem a tela inteira, interrupções e transmissões em preto e branco ou sem áudio.</a:t>
            </a:r>
          </a:p>
          <a:p>
            <a:r>
              <a:rPr lang="pt-BR" dirty="0" smtClean="0"/>
              <a:t>Argumento: todas as emissoras têm capacidade técnica para tais intervenções e conseguem cumprir a campanha nos moldes atuais.</a:t>
            </a:r>
          </a:p>
          <a:p>
            <a:r>
              <a:rPr lang="pt-BR" dirty="0" smtClean="0"/>
              <a:t>Preocupação: elevar intensidade conforme estágio de aptidão digital. </a:t>
            </a:r>
          </a:p>
          <a:p>
            <a:r>
              <a:rPr lang="pt-BR" dirty="0" smtClean="0"/>
              <a:t>Preocupação: conhecer melhor as razões da não conversão antes de incomodar mais.</a:t>
            </a:r>
          </a:p>
          <a:p>
            <a:r>
              <a:rPr lang="pt-BR" dirty="0" smtClean="0"/>
              <a:t>No período </a:t>
            </a:r>
            <a:r>
              <a:rPr lang="pt-BR" dirty="0" err="1" smtClean="0"/>
              <a:t>pré</a:t>
            </a:r>
            <a:r>
              <a:rPr lang="pt-BR" dirty="0" smtClean="0"/>
              <a:t> dia D, em Rio Verde, prevê triplicar inserções de tarja e fixar logo e contagem (setembro). A partir de outubro, fixar todos os elementos.</a:t>
            </a:r>
          </a:p>
          <a:p>
            <a:r>
              <a:rPr lang="pt-BR" dirty="0" smtClean="0"/>
              <a:t>Estabelecimento de nova contagem pós Dia D (três e seis meses, conforme estágio de aptidão digital. Corte: acima ou abaixo de </a:t>
            </a:r>
            <a:r>
              <a:rPr lang="pt-BR" dirty="0"/>
              <a:t>78%). </a:t>
            </a:r>
            <a:r>
              <a:rPr lang="pt-BR" dirty="0" smtClean="0"/>
              <a:t>Prevê, além da fixação, aumento </a:t>
            </a:r>
            <a:r>
              <a:rPr lang="pt-BR" dirty="0"/>
              <a:t>da </a:t>
            </a:r>
            <a:r>
              <a:rPr lang="pt-BR" dirty="0" smtClean="0"/>
              <a:t>logo </a:t>
            </a:r>
            <a:r>
              <a:rPr lang="pt-BR" dirty="0"/>
              <a:t>na </a:t>
            </a:r>
            <a:r>
              <a:rPr lang="pt-BR" dirty="0" smtClean="0"/>
              <a:t>tela em alguns instantes (“explosão”). Fixação permanente de tarja e nova contagem regressiva.</a:t>
            </a:r>
            <a:endParaRPr lang="pt-BR" dirty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89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Portaria 3.205/2014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t-BR" dirty="0" smtClean="0"/>
              <a:t>A proposta da EAD consiste, na inserção de elementos gráficos mais elaborados e intervenções mais visíveis na tela, com ocupação de mensagens tela inteira, nos período </a:t>
            </a:r>
            <a:r>
              <a:rPr lang="pt-BR" dirty="0" err="1" smtClean="0"/>
              <a:t>pré</a:t>
            </a:r>
            <a:r>
              <a:rPr lang="pt-BR" dirty="0" smtClean="0"/>
              <a:t> e pós dia D. </a:t>
            </a:r>
          </a:p>
          <a:p>
            <a:r>
              <a:rPr lang="pt-BR" dirty="0" smtClean="0"/>
              <a:t>Prevê interrupções de programação, transmissões sem áudio e em preto e branco no período pós Dia D.</a:t>
            </a:r>
          </a:p>
          <a:p>
            <a:r>
              <a:rPr lang="pt-BR" dirty="0" smtClean="0"/>
              <a:t>Proposta não prevê reinício de contagem pós Dia D.</a:t>
            </a:r>
          </a:p>
          <a:p>
            <a:r>
              <a:rPr lang="pt-BR" dirty="0"/>
              <a:t>Motivação: elevar intensidade do “incômodo” conforme estágio de aptidão </a:t>
            </a:r>
            <a:r>
              <a:rPr lang="pt-BR" dirty="0" smtClean="0"/>
              <a:t>digital no pós dia D (três estágios: até 50%; entre 51% e 60%; acima de 60%). </a:t>
            </a:r>
          </a:p>
          <a:p>
            <a:r>
              <a:rPr lang="pt-BR" dirty="0"/>
              <a:t>Oferta da EAD de equipamentos para inserção </a:t>
            </a:r>
            <a:r>
              <a:rPr lang="pt-BR" dirty="0" smtClean="0"/>
              <a:t>desses </a:t>
            </a:r>
            <a:r>
              <a:rPr lang="pt-BR" dirty="0"/>
              <a:t>elementos em retransmissão. Foi feita demonstração no último GT-COM</a:t>
            </a:r>
            <a:r>
              <a:rPr lang="pt-BR" dirty="0" smtClean="0"/>
              <a:t>. Debate sobre a natureza dessas intervenções em face da legislação.</a:t>
            </a:r>
            <a:endParaRPr lang="pt-BR" dirty="0"/>
          </a:p>
          <a:p>
            <a:r>
              <a:rPr lang="pt-BR" dirty="0" err="1" smtClean="0"/>
              <a:t>Radiodifusores</a:t>
            </a:r>
            <a:r>
              <a:rPr lang="pt-BR" dirty="0" smtClean="0"/>
              <a:t> não souberam informar se há algum empecilho técnico das inserções e intervenções nos termos propostos pela EAD, tanto nas geradoras quanto nas retransmissoras.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9267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Portaria 3.205/2014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Discussão no próximo dia 22 de setembro para fechar propostas específicas para Rio Verde, dada a urgência de estabelecer medidas pós Dia D (29 de novembro).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5012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Reunião do dia 22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Pesquisas, ações de comunicação e portaria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021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1050</Words>
  <Application>Microsoft Office PowerPoint</Application>
  <PresentationFormat>Apresentação na tela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18" baseType="lpstr">
      <vt:lpstr>Tema do Office</vt:lpstr>
      <vt:lpstr>GT-COM</vt:lpstr>
      <vt:lpstr>Reuniões do GT-COM</vt:lpstr>
      <vt:lpstr>Documentos encaminhados</vt:lpstr>
      <vt:lpstr>Documentos encaminhados</vt:lpstr>
      <vt:lpstr>Resultados das pesquisas</vt:lpstr>
      <vt:lpstr>Resultados das pesquisas</vt:lpstr>
      <vt:lpstr>Resultados das pesquisas</vt:lpstr>
      <vt:lpstr>Resultados das pesquisas</vt:lpstr>
      <vt:lpstr>Checagem fotográfica</vt:lpstr>
      <vt:lpstr>Checagem fotográfica</vt:lpstr>
      <vt:lpstr>Pontos de destaque – Rio Verde</vt:lpstr>
      <vt:lpstr>Pesquisa - perspectivas</vt:lpstr>
      <vt:lpstr>Portaria 3.205/2014</vt:lpstr>
      <vt:lpstr>Portaria 3.205/2014</vt:lpstr>
      <vt:lpstr>Portaria 3.205/2014</vt:lpstr>
      <vt:lpstr>Portaria 3.205/2014</vt:lpstr>
      <vt:lpstr>Reunião do dia 22</vt:lpstr>
    </vt:vector>
  </TitlesOfParts>
  <Company>Anatel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GT-COM</dc:title>
  <dc:creator>Anatel</dc:creator>
  <cp:lastModifiedBy>Daniel Brandao Cavalcanti</cp:lastModifiedBy>
  <cp:revision>104</cp:revision>
  <cp:lastPrinted>2015-09-16T12:11:09Z</cp:lastPrinted>
  <dcterms:created xsi:type="dcterms:W3CDTF">2015-09-15T22:36:46Z</dcterms:created>
  <dcterms:modified xsi:type="dcterms:W3CDTF">2015-09-16T13:46:36Z</dcterms:modified>
</cp:coreProperties>
</file>